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301" r:id="rId4"/>
    <p:sldId id="261" r:id="rId5"/>
    <p:sldId id="302" r:id="rId6"/>
    <p:sldId id="266" r:id="rId7"/>
    <p:sldId id="303" r:id="rId8"/>
    <p:sldId id="285" r:id="rId9"/>
    <p:sldId id="284" r:id="rId10"/>
    <p:sldId id="306" r:id="rId11"/>
    <p:sldId id="287" r:id="rId12"/>
    <p:sldId id="29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FF00"/>
    <a:srgbClr val="000000"/>
    <a:srgbClr val="3399FF"/>
    <a:srgbClr val="00CCFF"/>
    <a:srgbClr val="66CCFF"/>
    <a:srgbClr val="FFFF00"/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2608" autoAdjust="0"/>
  </p:normalViewPr>
  <p:slideViewPr>
    <p:cSldViewPr>
      <p:cViewPr>
        <p:scale>
          <a:sx n="100" d="100"/>
          <a:sy n="100" d="100"/>
        </p:scale>
        <p:origin x="-402" y="5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7CFE6-71E4-425C-A08E-81D063C22F97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7CFE6-71E4-425C-A08E-81D063C22F97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8CF14-5075-4C49-ABD3-8B06D9CD6D9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красн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6688" y="0"/>
            <a:ext cx="9177373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980728"/>
            <a:ext cx="7488832" cy="2952328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Мастер-класс </a:t>
            </a: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«Ромашка»</a:t>
            </a:r>
            <a:b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00FF00"/>
                </a:solidFill>
              </a:rPr>
              <a:t/>
            </a:r>
            <a:b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00FF00"/>
                </a:solidFill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Подготовила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Шангараева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Чулпан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Альнуровна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ПДО, Объединение «Удивительный мир» 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ЦДТ </a:t>
            </a:r>
            <a:r>
              <a:rPr lang="ru-RU" sz="2000" b="1" dirty="0" err="1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Вахитовского</a:t>
            </a: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района г. Казани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рекомендуется заниматься не более 30 минут</a:t>
            </a:r>
            <a:br>
              <a:rPr lang="ru-RU" sz="2000" b="1" dirty="0" smtClean="0">
                <a:ln w="3175">
                  <a:solidFill>
                    <a:srgbClr val="FF0000"/>
                  </a:solidFill>
                </a:ln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  <a:t/>
            </a:r>
            <a:br>
              <a:rPr lang="ru-RU" sz="4800" b="1" dirty="0" smtClean="0">
                <a:ln w="3175">
                  <a:solidFill>
                    <a:srgbClr val="FF0000"/>
                  </a:solidFill>
                </a:ln>
                <a:solidFill>
                  <a:srgbClr val="FFFF00"/>
                </a:solidFill>
              </a:rPr>
            </a:br>
            <a:endParaRPr lang="ru-RU" sz="4800" b="1" dirty="0">
              <a:ln w="3175">
                <a:solidFill>
                  <a:srgbClr val="FF0000"/>
                </a:solidFill>
              </a:ln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0628" y="2000241"/>
            <a:ext cx="21431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Листики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86" name="Picture 2" descr="https://www.maam.ru/upload/blogs/detsad-545087-145933333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714488"/>
            <a:ext cx="4286279" cy="25146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76620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для презентации\жёл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7372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29190" y="2000240"/>
            <a:ext cx="3963290" cy="2220848"/>
          </a:xfrm>
        </p:spPr>
        <p:txBody>
          <a:bodyPr>
            <a:noAutofit/>
          </a:bodyPr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Вот такие ромашки у нас получились.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3275856" y="4941168"/>
            <a:ext cx="4104456" cy="1484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266" name="Picture 2" descr="https://www.maam.ru/upload/blogs/detsad-545087-145933339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714488"/>
            <a:ext cx="4286280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для презентации\жёл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7372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3438" y="2000240"/>
            <a:ext cx="4357718" cy="1714512"/>
          </a:xfrm>
        </p:spPr>
        <p:txBody>
          <a:bodyPr>
            <a:noAutofit/>
          </a:bodyPr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отходя от этой техники можно сделать другие цветы, сменив на гармошки срезы и поменяв цвета бумаги.  Вот такие цветы у нас получатся.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3275856" y="4941168"/>
            <a:ext cx="4104456" cy="1484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42" name="Picture 2" descr="https://www.maam.ru/upload/blogs/detsad-545087-145933347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000240"/>
            <a:ext cx="4143404" cy="31060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76056" y="1419646"/>
            <a:ext cx="3816424" cy="4241602"/>
          </a:xfrm>
        </p:spPr>
        <p:txBody>
          <a:bodyPr>
            <a:normAutofit/>
          </a:bodyPr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Цветы из бумаги. Мастер-класс «Ромашки» с детьми дошкольного возраст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5" y="2143116"/>
            <a:ext cx="4286281" cy="285752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857752" y="1428736"/>
            <a:ext cx="428624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Ромашка - это такой маленький цветочек на тоненьком стебельке.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Стебелечек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зеленого цвета и на нем много маленьких ромашек. Лепесточки цветка белого цвета, а серединка желтая. Ромашка растет и в поле, и в саду.</a:t>
            </a:r>
          </a:p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Ромашки напоминают небольшие солнышки, такие же теплые, яркие и солнечные.</a:t>
            </a:r>
          </a:p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 сейчас мы сделаем ромашку из бумаги.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76056" y="1419646"/>
            <a:ext cx="3816424" cy="4241602"/>
          </a:xfrm>
        </p:spPr>
        <p:txBody>
          <a:bodyPr>
            <a:normAutofit/>
          </a:bodyPr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142852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857752" y="1928801"/>
            <a:ext cx="414340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8" name="Picture 10" descr="http://www.handcraftguide.com/sites/default/files/styles/original___water/public/2_254.jpg?itok=09K-97L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1857364"/>
            <a:ext cx="3429024" cy="425672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4429124" y="1857364"/>
            <a:ext cx="457203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Материал и инструменты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-ножницы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-клей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-бумага цветная 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(белая, жёлтая, зелёная)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для презентации\жёл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7372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29190" y="2000240"/>
            <a:ext cx="3963290" cy="2220848"/>
          </a:xfrm>
        </p:spPr>
        <p:txBody>
          <a:bodyPr>
            <a:noAutofit/>
          </a:bodyPr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Берём белый лист бумаги и складываем его гармошкой.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3275856" y="4941168"/>
            <a:ext cx="4104456" cy="1484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6386" name="Picture 2" descr="https://www.maam.ru/upload/blogs/detsad-545087-145933298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1" y="1714488"/>
            <a:ext cx="4286280" cy="2643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для презентации\жёлны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7372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29190" y="2000240"/>
            <a:ext cx="3963290" cy="2220848"/>
          </a:xfrm>
        </p:spPr>
        <p:txBody>
          <a:bodyPr>
            <a:noAutofit/>
          </a:bodyPr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Отмеряем жёлтую бумагу для серединки цветка, и приклеиваем этот кусочек на середину нашего листочка.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3275856" y="4941168"/>
            <a:ext cx="4104456" cy="1484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1" i="0" u="none" strike="noStrike" kern="1200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5842" name="Picture 2" descr="https://www.maam.ru/upload/blogs/detsad-545087-145933303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000240"/>
            <a:ext cx="4476718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ни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428652"/>
            <a:ext cx="9144000" cy="685800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95536" y="1052736"/>
            <a:ext cx="8424936" cy="5073427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                </a:t>
            </a:r>
            <a:endParaRPr lang="ru-RU" sz="2800" dirty="0" smtClean="0"/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358214" y="2060848"/>
            <a:ext cx="2462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70" name="Picture 10" descr="https://www.maam.ru/upload/blogs/detsad-545087-145933309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285860"/>
            <a:ext cx="3500462" cy="1970631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4071934" y="1857364"/>
            <a:ext cx="47863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Теперь, когда серединка у нас приклеена, мы складываем опять листок гармошкой.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72" name="Picture 12" descr="https://www.maam.ru/upload/blogs/detsad-545087-145933315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97832" y="3214686"/>
            <a:ext cx="3266143" cy="2000264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 rot="10800000" flipV="1">
            <a:off x="5357818" y="3721388"/>
            <a:ext cx="34290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Краешки нашего изделия мы срезаем ножницами.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ни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189" y="29741"/>
            <a:ext cx="9144000" cy="6858000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95536" y="1052736"/>
            <a:ext cx="8424936" cy="5073427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                </a:t>
            </a:r>
            <a:endParaRPr lang="ru-RU" sz="2800" dirty="0" smtClean="0"/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358214" y="2060848"/>
            <a:ext cx="2462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70" name="Picture 6" descr="https://www.maam.ru/upload/blogs/detsad-545087-14593332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785926"/>
            <a:ext cx="4592442" cy="2571768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5143504" y="2071678"/>
            <a:ext cx="37147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Теперь начнём собирать наш цветочек. Нам надо краешки разных сторон склеить клеем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Кружок декоративно-прикладного творчества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голубой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14344" name="Picture 8" descr="https://www.maam.ru/upload/blogs/detsad-545087-145933325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714488"/>
            <a:ext cx="4316694" cy="2928958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4857752" y="2000240"/>
            <a:ext cx="37147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Наш цветок почти готов.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иренев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0"/>
            <a:ext cx="914399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467544" y="1124744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0628" y="2000241"/>
            <a:ext cx="41433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Теперь будем делать стебелёк и листики, нам нужна зелёная бумага. Вырезаем листики, и скручиваем из бумаги стебелёк.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https://www.maam.ru/upload/blogs/detsad-545087-145933329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750154"/>
            <a:ext cx="4286280" cy="32131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76620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1427</TotalTime>
  <Words>129</Words>
  <Application>Microsoft Office PowerPoint</Application>
  <PresentationFormat>Экран (4:3)</PresentationFormat>
  <Paragraphs>27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     Мастер-класс «Ромашка»    Подготовила Шангараева Чулпан Альнуровна ПДО, Объединение «Удивительный мир»  ЦДТ Вахитовского района г. Казани рекомендуется заниматься не более 30 минут  </vt:lpstr>
      <vt:lpstr>Слайд 2</vt:lpstr>
      <vt:lpstr>Слайд 3</vt:lpstr>
      <vt:lpstr>Слайд 4</vt:lpstr>
      <vt:lpstr>Слайд 5</vt:lpstr>
      <vt:lpstr>Слайд 6</vt:lpstr>
      <vt:lpstr>Слайд 7</vt:lpstr>
      <vt:lpstr>Кружок декоративно-прикладного творчества</vt:lpstr>
      <vt:lpstr>Слайд 9</vt:lpstr>
      <vt:lpstr>Слайд 10</vt:lpstr>
      <vt:lpstr>Слайд 11</vt:lpstr>
      <vt:lpstr>Слайд 12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Группа «Светлячок»</dc:title>
  <dc:creator>Admin</dc:creator>
  <cp:lastModifiedBy>Admin</cp:lastModifiedBy>
  <cp:revision>219</cp:revision>
  <dcterms:created xsi:type="dcterms:W3CDTF">2013-09-30T22:23:58Z</dcterms:created>
  <dcterms:modified xsi:type="dcterms:W3CDTF">2020-05-14T15:35:48Z</dcterms:modified>
</cp:coreProperties>
</file>